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57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594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2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67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18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96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9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37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23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61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4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7C69C1F-B227-40B9-9146-5FE5C8FD2A6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8913F74-6E2E-490B-9488-B3F8FD57974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05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Портфолио педагога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Константиновой Анастасии Евгеньевны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735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78" y="143692"/>
            <a:ext cx="4652798" cy="65880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71" y="143692"/>
            <a:ext cx="4652800" cy="658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6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7" y="230777"/>
            <a:ext cx="4592901" cy="65205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7838" y="230777"/>
            <a:ext cx="4734332" cy="65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0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20" y="204651"/>
            <a:ext cx="8926580" cy="6248606"/>
          </a:xfrm>
        </p:spPr>
      </p:pic>
    </p:spTree>
    <p:extLst>
      <p:ext uri="{BB962C8B-B14F-4D97-AF65-F5344CB8AC3E}">
        <p14:creationId xmlns:p14="http://schemas.microsoft.com/office/powerpoint/2010/main" val="229939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1" y="95794"/>
            <a:ext cx="4725418" cy="6684182"/>
          </a:xfrm>
        </p:spPr>
      </p:pic>
    </p:spTree>
    <p:extLst>
      <p:ext uri="{BB962C8B-B14F-4D97-AF65-F5344CB8AC3E}">
        <p14:creationId xmlns:p14="http://schemas.microsoft.com/office/powerpoint/2010/main" val="2788366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13" y="195942"/>
            <a:ext cx="9286324" cy="6538892"/>
          </a:xfrm>
        </p:spPr>
      </p:pic>
    </p:spTree>
    <p:extLst>
      <p:ext uri="{BB962C8B-B14F-4D97-AF65-F5344CB8AC3E}">
        <p14:creationId xmlns:p14="http://schemas.microsoft.com/office/powerpoint/2010/main" val="55718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65" y="73469"/>
            <a:ext cx="9486106" cy="6640274"/>
          </a:xfrm>
        </p:spPr>
      </p:pic>
    </p:spTree>
    <p:extLst>
      <p:ext uri="{BB962C8B-B14F-4D97-AF65-F5344CB8AC3E}">
        <p14:creationId xmlns:p14="http://schemas.microsoft.com/office/powerpoint/2010/main" val="218980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9248" y="-1181325"/>
            <a:ext cx="6633901" cy="9128768"/>
          </a:xfrm>
        </p:spPr>
      </p:pic>
    </p:spTree>
    <p:extLst>
      <p:ext uri="{BB962C8B-B14F-4D97-AF65-F5344CB8AC3E}">
        <p14:creationId xmlns:p14="http://schemas.microsoft.com/office/powerpoint/2010/main" val="1540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" y="209006"/>
            <a:ext cx="4542052" cy="64270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38" y="209006"/>
            <a:ext cx="4545075" cy="64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09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44" y="269966"/>
            <a:ext cx="4504745" cy="63742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48" y="209006"/>
            <a:ext cx="4492762" cy="63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36" y="178526"/>
            <a:ext cx="4646555" cy="65748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40" y="178526"/>
            <a:ext cx="4498949" cy="636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86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31" y="239486"/>
            <a:ext cx="4586018" cy="64835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239486"/>
            <a:ext cx="4589417" cy="649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3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1" y="187234"/>
            <a:ext cx="4586840" cy="64846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13" y="123083"/>
            <a:ext cx="4632217" cy="65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34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45" y="73469"/>
            <a:ext cx="4699292" cy="66472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5" y="73469"/>
            <a:ext cx="4701805" cy="66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1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67" y="265612"/>
            <a:ext cx="8813402" cy="6230684"/>
          </a:xfrm>
        </p:spPr>
      </p:pic>
    </p:spTree>
    <p:extLst>
      <p:ext uri="{BB962C8B-B14F-4D97-AF65-F5344CB8AC3E}">
        <p14:creationId xmlns:p14="http://schemas.microsoft.com/office/powerpoint/2010/main" val="12162105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</TotalTime>
  <Words>5</Words>
  <Application>Microsoft Office PowerPoint</Application>
  <PresentationFormat>Широкоэкранный</PresentationFormat>
  <Paragraphs>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Tw Cen MT</vt:lpstr>
      <vt:lpstr>Tw Cen MT Condensed</vt:lpstr>
      <vt:lpstr>Wingdings 3</vt:lpstr>
      <vt:lpstr>Интеграл</vt:lpstr>
      <vt:lpstr>Портфолио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педагога</dc:title>
  <dc:creator>1394954</dc:creator>
  <cp:lastModifiedBy>1394954</cp:lastModifiedBy>
  <cp:revision>1</cp:revision>
  <dcterms:created xsi:type="dcterms:W3CDTF">2023-08-21T08:28:11Z</dcterms:created>
  <dcterms:modified xsi:type="dcterms:W3CDTF">2023-08-21T08:35:36Z</dcterms:modified>
</cp:coreProperties>
</file>